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5" d="100"/>
          <a:sy n="55" d="100"/>
        </p:scale>
        <p:origin x="-42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2019/2/27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2019/2/27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2019/2/27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2019/2/27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2019/2/27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2019/2/27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2019/2/27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2019/2/27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2019/2/27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2019/2/27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2019/2/27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0ED720-0104-4369-84BC-D37694168613}" type="datetimeFigureOut">
              <a:rPr kumimoji="1" lang="ja-JP" altLang="en-US" smtClean="0"/>
              <a:t>2019/2/27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http://t1.gstatic.com/images?q=tbn:ANd9GcSSHdT3AP7Cat0hkIhS71-qJQm-0-Dm6wmF4zpsnSS81288Dmg_viv-wbU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-56761" y="0"/>
            <a:ext cx="9252520" cy="180020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3200" dirty="0" smtClean="0"/>
              <a:t>2019 </a:t>
            </a:r>
            <a:r>
              <a:rPr kumimoji="1" lang="ja-JP" altLang="en-US" sz="3200" dirty="0" smtClean="0"/>
              <a:t>新南陽商工会議所主催</a:t>
            </a:r>
            <a:endParaRPr kumimoji="1" lang="en-US" altLang="ja-JP" sz="3200" dirty="0" smtClean="0"/>
          </a:p>
          <a:p>
            <a:pPr algn="ctr"/>
            <a:r>
              <a:rPr kumimoji="1" lang="ja-JP" altLang="en-US" sz="5400" dirty="0" smtClean="0"/>
              <a:t>新入社員ビジネスマナー研修</a:t>
            </a:r>
            <a:endParaRPr kumimoji="1" lang="ja-JP" altLang="en-US" sz="5400" dirty="0"/>
          </a:p>
        </p:txBody>
      </p:sp>
      <p:pic>
        <p:nvPicPr>
          <p:cNvPr id="5" name="図 4" descr="http://t1.gstatic.com/images?q=tbn:ANd9GcSSHdT3AP7Cat0hkIhS71-qJQm-0-Dm6wmF4zpsnSS81288Dmg_viv-wbU"/>
          <p:cNvPicPr/>
          <p:nvPr/>
        </p:nvPicPr>
        <p:blipFill>
          <a:blip r:embed="rId2" r:link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832" y="4004142"/>
            <a:ext cx="2814241" cy="2877406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テキスト ボックス 5"/>
          <p:cNvSpPr txBox="1"/>
          <p:nvPr/>
        </p:nvSpPr>
        <p:spPr>
          <a:xfrm>
            <a:off x="124776" y="1988840"/>
            <a:ext cx="874846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ja-JP" sz="3200" b="1" dirty="0">
                <a:solidFill>
                  <a:srgbClr val="FF0000"/>
                </a:solidFill>
                <a:latin typeface="AR Pゴシック体S" panose="020B0A00000000000000" pitchFamily="50" charset="-128"/>
                <a:ea typeface="AR Pゴシック体S" panose="020B0A00000000000000" pitchFamily="50" charset="-128"/>
              </a:rPr>
              <a:t>社会生活のスキルとして</a:t>
            </a:r>
            <a:r>
              <a:rPr lang="ja-JP" altLang="ja-JP" sz="3200" b="1" dirty="0" smtClean="0">
                <a:solidFill>
                  <a:srgbClr val="FF0000"/>
                </a:solidFill>
                <a:latin typeface="AR Pゴシック体S" panose="020B0A00000000000000" pitchFamily="50" charset="-128"/>
                <a:ea typeface="AR Pゴシック体S" panose="020B0A00000000000000" pitchFamily="50" charset="-128"/>
              </a:rPr>
              <a:t>のマナー</a:t>
            </a:r>
            <a:r>
              <a:rPr lang="ja-JP" altLang="ja-JP" sz="3200" b="1" dirty="0">
                <a:solidFill>
                  <a:srgbClr val="FF0000"/>
                </a:solidFill>
                <a:latin typeface="AR Pゴシック体S" panose="020B0A00000000000000" pitchFamily="50" charset="-128"/>
                <a:ea typeface="AR Pゴシック体S" panose="020B0A00000000000000" pitchFamily="50" charset="-128"/>
              </a:rPr>
              <a:t>教育を</a:t>
            </a:r>
            <a:r>
              <a:rPr lang="ja-JP" altLang="ja-JP" sz="3200" b="1" dirty="0" smtClean="0">
                <a:solidFill>
                  <a:srgbClr val="FF0000"/>
                </a:solidFill>
                <a:latin typeface="AR Pゴシック体S" panose="020B0A00000000000000" pitchFamily="50" charset="-128"/>
                <a:ea typeface="AR Pゴシック体S" panose="020B0A00000000000000" pitchFamily="50" charset="-128"/>
              </a:rPr>
              <a:t>考える</a:t>
            </a:r>
            <a:endParaRPr lang="ja-JP" altLang="ja-JP" sz="3200" dirty="0">
              <a:solidFill>
                <a:srgbClr val="FF0000"/>
              </a:solidFill>
              <a:latin typeface="AR Pゴシック体S" panose="020B0A00000000000000" pitchFamily="50" charset="-128"/>
              <a:ea typeface="AR Pゴシック体S" panose="020B0A00000000000000" pitchFamily="50" charset="-128"/>
            </a:endParaRPr>
          </a:p>
        </p:txBody>
      </p:sp>
      <p:pic>
        <p:nvPicPr>
          <p:cNvPr id="1030" name="Picture 6" descr="C:\Users\user\AppData\Local\Microsoft\Windows\Temporary Internet Files\Content.IE5\YOZTH7F5\publicdomainq-0003880vqblei[1]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64737" y="4194092"/>
            <a:ext cx="3343767" cy="26192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1" name="Picture 7" descr="C:\Users\user\AppData\Local\Microsoft\Windows\Temporary Internet Files\Content.IE5\YOZTH7F5\publicdomainq-0006908ese[1]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4077072"/>
            <a:ext cx="3038471" cy="26957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テキスト ボックス 6"/>
          <p:cNvSpPr txBox="1"/>
          <p:nvPr/>
        </p:nvSpPr>
        <p:spPr>
          <a:xfrm>
            <a:off x="151385" y="2732727"/>
            <a:ext cx="883622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ja-JP" sz="2400" b="1" dirty="0"/>
              <a:t>相手の心に</a:t>
            </a:r>
            <a:r>
              <a:rPr lang="ja-JP" altLang="ja-JP" sz="2400" b="1" dirty="0" smtClean="0"/>
              <a:t>響くもっと</a:t>
            </a:r>
            <a:r>
              <a:rPr lang="ja-JP" altLang="ja-JP" sz="2400" b="1" dirty="0"/>
              <a:t>的確</a:t>
            </a:r>
            <a:r>
              <a:rPr lang="ja-JP" altLang="ja-JP" sz="2400" b="1" dirty="0" smtClean="0"/>
              <a:t>な効果的な好感</a:t>
            </a:r>
            <a:r>
              <a:rPr lang="ja-JP" altLang="ja-JP" sz="2400" b="1" dirty="0"/>
              <a:t>のもてる振る舞い</a:t>
            </a:r>
            <a:r>
              <a:rPr lang="ja-JP" altLang="ja-JP" sz="2400" b="1" dirty="0" smtClean="0"/>
              <a:t>方話</a:t>
            </a:r>
            <a:r>
              <a:rPr lang="ja-JP" altLang="ja-JP" sz="2400" b="1" dirty="0"/>
              <a:t>し方を身につけたいと思う時、初めてマナーを学ぼうとする気持ちが生まれてくるのだと思います</a:t>
            </a:r>
            <a:r>
              <a:rPr lang="ja-JP" altLang="ja-JP" sz="2400" b="1" dirty="0" smtClean="0"/>
              <a:t>。社会</a:t>
            </a:r>
            <a:r>
              <a:rPr lang="ja-JP" altLang="ja-JP" sz="2400" b="1" dirty="0"/>
              <a:t>ですぐに役に立つ講習会です</a:t>
            </a:r>
            <a:r>
              <a:rPr lang="ja-JP" altLang="ja-JP" sz="2400" b="1" dirty="0" smtClean="0"/>
              <a:t>。</a:t>
            </a:r>
            <a:endParaRPr lang="ja-JP" altLang="ja-JP" sz="2400" dirty="0"/>
          </a:p>
        </p:txBody>
      </p:sp>
    </p:spTree>
    <p:extLst>
      <p:ext uri="{BB962C8B-B14F-4D97-AF65-F5344CB8AC3E}">
        <p14:creationId xmlns:p14="http://schemas.microsoft.com/office/powerpoint/2010/main" val="28846967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69</Words>
  <Application>Microsoft Office PowerPoint</Application>
  <PresentationFormat>画面に合わせる (4:3)</PresentationFormat>
  <Paragraphs>4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user</dc:creator>
  <cp:lastModifiedBy>user</cp:lastModifiedBy>
  <cp:revision>2</cp:revision>
  <dcterms:created xsi:type="dcterms:W3CDTF">2019-02-27T01:30:21Z</dcterms:created>
  <dcterms:modified xsi:type="dcterms:W3CDTF">2019-02-27T01:46:23Z</dcterms:modified>
</cp:coreProperties>
</file>